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9" d="100"/>
          <a:sy n="89" d="100"/>
        </p:scale>
        <p:origin x="46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11/6/2017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11/6/2017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11/6/2017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11/6/2017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1483744"/>
            <a:ext cx="8915399" cy="3293638"/>
          </a:xfrm>
        </p:spPr>
        <p:txBody>
          <a:bodyPr>
            <a:normAutofit/>
          </a:bodyPr>
          <a:lstStyle/>
          <a:p>
            <a:r>
              <a:rPr lang="en-US" dirty="0"/>
              <a:t>Flipping Your Algebra and Statistics Classrooms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sz="4000" dirty="0" smtClean="0"/>
              <a:t>George Woodbury</a:t>
            </a: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(Session S148)</a:t>
            </a:r>
          </a:p>
        </p:txBody>
      </p:sp>
    </p:spTree>
    <p:extLst>
      <p:ext uri="{BB962C8B-B14F-4D97-AF65-F5344CB8AC3E}">
        <p14:creationId xmlns:p14="http://schemas.microsoft.com/office/powerpoint/2010/main" val="4254906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</TotalTime>
  <Words>10</Words>
  <Application>Microsoft Office PowerPoint</Application>
  <PresentationFormat>Widescreen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Century Gothic</vt:lpstr>
      <vt:lpstr>Wingdings 3</vt:lpstr>
      <vt:lpstr>Wisp</vt:lpstr>
      <vt:lpstr>Flipping Your Algebra and Statistics Classrooms   George Woodbury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Flipping Your Algebra and Statistics Classrooms   George Woodbury</dc:title>
  <dc:creator>George Woodbury</dc:creator>
  <cp:lastModifiedBy>George Woodbury</cp:lastModifiedBy>
  <cp:revision>1</cp:revision>
  <dcterms:created xsi:type="dcterms:W3CDTF">2017-11-07T00:57:22Z</dcterms:created>
  <dcterms:modified xsi:type="dcterms:W3CDTF">2017-11-07T00:59:43Z</dcterms:modified>
</cp:coreProperties>
</file>